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B107-1CD2-4E7F-9103-41FFB5A0405A}" type="datetimeFigureOut">
              <a:rPr lang="hu-HU" smtClean="0"/>
              <a:t>2012.04.14.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5E24E-6B0A-46A0-954A-45120B16FC91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martpho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hu-HU" dirty="0" err="1" smtClean="0"/>
              <a:t>History</a:t>
            </a:r>
            <a:r>
              <a:rPr lang="hu-HU" dirty="0" smtClean="0"/>
              <a:t> of </a:t>
            </a:r>
            <a:r>
              <a:rPr lang="hu-HU" dirty="0" err="1" smtClean="0"/>
              <a:t>smartphones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768752" cy="1752600"/>
          </a:xfrm>
        </p:spPr>
        <p:txBody>
          <a:bodyPr>
            <a:normAutofit fontScale="92500"/>
          </a:bodyPr>
          <a:lstStyle/>
          <a:p>
            <a:r>
              <a:rPr lang="hu-HU" sz="2800" dirty="0" smtClean="0"/>
              <a:t>The </a:t>
            </a:r>
            <a:r>
              <a:rPr lang="hu-HU" sz="2800" dirty="0" err="1" smtClean="0"/>
              <a:t>proof</a:t>
            </a:r>
            <a:r>
              <a:rPr lang="hu-HU" sz="2800" dirty="0" smtClean="0"/>
              <a:t> </a:t>
            </a:r>
            <a:r>
              <a:rPr lang="hu-HU" sz="2800" dirty="0" err="1" smtClean="0"/>
              <a:t>that</a:t>
            </a:r>
            <a:r>
              <a:rPr lang="hu-HU" sz="2800" dirty="0" smtClean="0"/>
              <a:t> Apple </a:t>
            </a:r>
            <a:r>
              <a:rPr lang="hu-HU" sz="2800" dirty="0" err="1" smtClean="0"/>
              <a:t>did</a:t>
            </a:r>
            <a:r>
              <a:rPr lang="hu-HU" sz="2800" dirty="0" smtClean="0"/>
              <a:t> </a:t>
            </a:r>
            <a:r>
              <a:rPr lang="hu-HU" sz="2800" dirty="0" err="1" smtClean="0"/>
              <a:t>not</a:t>
            </a:r>
            <a:r>
              <a:rPr lang="hu-HU" sz="2800" dirty="0" smtClean="0"/>
              <a:t> </a:t>
            </a:r>
            <a:r>
              <a:rPr lang="hu-HU" sz="2800" dirty="0" err="1" smtClean="0"/>
              <a:t>invent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Smartphones</a:t>
            </a:r>
            <a:r>
              <a:rPr lang="hu-HU" sz="2800" dirty="0" smtClean="0"/>
              <a:t>, </a:t>
            </a:r>
            <a:r>
              <a:rPr lang="hu-HU" sz="2800" dirty="0" err="1" smtClean="0"/>
              <a:t>they</a:t>
            </a:r>
            <a:r>
              <a:rPr lang="hu-HU" sz="2800" dirty="0" smtClean="0"/>
              <a:t> </a:t>
            </a:r>
            <a:r>
              <a:rPr lang="hu-HU" sz="2800" dirty="0" err="1" smtClean="0"/>
              <a:t>just</a:t>
            </a:r>
            <a:r>
              <a:rPr lang="hu-HU" sz="2800" dirty="0" smtClean="0"/>
              <a:t> </a:t>
            </a:r>
            <a:r>
              <a:rPr lang="hu-HU" sz="2800" dirty="0" err="1" smtClean="0"/>
              <a:t>advertised</a:t>
            </a:r>
            <a:r>
              <a:rPr lang="hu-HU" sz="2800" dirty="0" smtClean="0"/>
              <a:t> </a:t>
            </a:r>
            <a:r>
              <a:rPr lang="hu-HU" sz="2800" dirty="0" err="1" smtClean="0"/>
              <a:t>enough</a:t>
            </a:r>
            <a:r>
              <a:rPr lang="hu-HU" sz="2800" dirty="0" smtClean="0"/>
              <a:t>, and </a:t>
            </a:r>
            <a:r>
              <a:rPr lang="hu-HU" sz="2800" dirty="0" err="1" smtClean="0"/>
              <a:t>soon</a:t>
            </a:r>
            <a:r>
              <a:rPr lang="hu-HU" sz="2800" dirty="0" smtClean="0"/>
              <a:t> </a:t>
            </a:r>
            <a:r>
              <a:rPr lang="hu-HU" sz="2800" dirty="0" err="1" smtClean="0"/>
              <a:t>everybody</a:t>
            </a:r>
            <a:r>
              <a:rPr lang="hu-HU" sz="2800" dirty="0" smtClean="0"/>
              <a:t> </a:t>
            </a:r>
            <a:r>
              <a:rPr lang="hu-HU" sz="2800" dirty="0" err="1" smtClean="0"/>
              <a:t>needed</a:t>
            </a:r>
            <a:r>
              <a:rPr lang="hu-HU" sz="2800" dirty="0" smtClean="0"/>
              <a:t> </a:t>
            </a:r>
            <a:r>
              <a:rPr lang="hu-HU" sz="2800" dirty="0" err="1" smtClean="0"/>
              <a:t>one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survival</a:t>
            </a:r>
            <a:r>
              <a:rPr lang="hu-HU" sz="2800" dirty="0" smtClean="0"/>
              <a:t>. </a:t>
            </a:r>
            <a:r>
              <a:rPr lang="hu-HU" sz="2800" dirty="0" smtClean="0">
                <a:sym typeface="Wingdings" pitchFamily="2" charset="2"/>
              </a:rPr>
              <a:t> </a:t>
            </a:r>
            <a:br>
              <a:rPr lang="hu-HU" sz="2800" dirty="0" smtClean="0">
                <a:sym typeface="Wingdings" pitchFamily="2" charset="2"/>
              </a:rPr>
            </a:br>
            <a:r>
              <a:rPr lang="hu-HU" sz="2800" dirty="0" err="1" smtClean="0">
                <a:sym typeface="Wingdings" pitchFamily="2" charset="2"/>
              </a:rPr>
              <a:t>Flame</a:t>
            </a:r>
            <a:r>
              <a:rPr lang="hu-HU" sz="2800" dirty="0" smtClean="0">
                <a:sym typeface="Wingdings" pitchFamily="2" charset="2"/>
              </a:rPr>
              <a:t> </a:t>
            </a:r>
            <a:r>
              <a:rPr lang="hu-HU" sz="2800" dirty="0" err="1" smtClean="0">
                <a:sym typeface="Wingdings" pitchFamily="2" charset="2"/>
              </a:rPr>
              <a:t>on</a:t>
            </a:r>
            <a:r>
              <a:rPr lang="hu-HU" sz="2800" dirty="0" smtClean="0">
                <a:sym typeface="Wingdings" pitchFamily="2" charset="2"/>
              </a:rPr>
              <a:t>!!! :P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iPhone</a:t>
            </a:r>
            <a:endParaRPr lang="hu-HU" dirty="0"/>
          </a:p>
        </p:txBody>
      </p:sp>
      <p:pic>
        <p:nvPicPr>
          <p:cNvPr id="4" name="Tartalom helye 3" descr="apple_iphon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8209" y="1600200"/>
            <a:ext cx="294758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HTC </a:t>
            </a:r>
            <a:r>
              <a:rPr lang="hu-HU" dirty="0" err="1" smtClean="0"/>
              <a:t>Dream</a:t>
            </a:r>
            <a:endParaRPr lang="hu-HU" dirty="0"/>
          </a:p>
        </p:txBody>
      </p:sp>
      <p:pic>
        <p:nvPicPr>
          <p:cNvPr id="4" name="Tartalom helye 3" descr="htc-dream-phone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1518" y="1844824"/>
            <a:ext cx="643633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Windows </a:t>
            </a:r>
            <a:r>
              <a:rPr lang="hu-HU" dirty="0" err="1" smtClean="0"/>
              <a:t>Phone</a:t>
            </a:r>
            <a:endParaRPr lang="hu-HU" dirty="0"/>
          </a:p>
        </p:txBody>
      </p:sp>
      <p:pic>
        <p:nvPicPr>
          <p:cNvPr id="4" name="Tartalom helye 3" descr="Windows-Phone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3293" y="1600200"/>
            <a:ext cx="493741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omscore-120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6632"/>
            <a:ext cx="7920880" cy="6531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Sources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http://en.wikipedia.org/wiki/Smartphone</a:t>
            </a:r>
            <a:endParaRPr lang="hu-HU" dirty="0" smtClean="0"/>
          </a:p>
          <a:p>
            <a:r>
              <a:rPr lang="hu-HU" dirty="0" smtClean="0"/>
              <a:t>And a </a:t>
            </a:r>
            <a:r>
              <a:rPr lang="hu-HU" dirty="0" err="1" smtClean="0"/>
              <a:t>lot</a:t>
            </a:r>
            <a:r>
              <a:rPr lang="hu-HU" dirty="0" smtClean="0"/>
              <a:t> more </a:t>
            </a:r>
            <a:r>
              <a:rPr lang="hu-HU" dirty="0" err="1" smtClean="0"/>
              <a:t>wiki</a:t>
            </a:r>
            <a:r>
              <a:rPr lang="hu-HU" dirty="0" smtClean="0"/>
              <a:t> </a:t>
            </a:r>
            <a:r>
              <a:rPr lang="hu-HU" dirty="0" err="1" smtClean="0"/>
              <a:t>pages</a:t>
            </a:r>
            <a:endParaRPr lang="hu-HU" dirty="0" smtClean="0"/>
          </a:p>
          <a:p>
            <a:r>
              <a:rPr lang="hu-HU" dirty="0" err="1" smtClean="0"/>
              <a:t>Google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IBM Simon</a:t>
            </a:r>
            <a:endParaRPr lang="hu-HU" dirty="0"/>
          </a:p>
        </p:txBody>
      </p:sp>
      <p:pic>
        <p:nvPicPr>
          <p:cNvPr id="8" name="Tartalom helye 7" descr="2011-08-18-13-44-59-5-the-ibm-simon-personal-communicator-was-originally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8966" y="1412777"/>
            <a:ext cx="6919418" cy="4896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Nokia 9000</a:t>
            </a:r>
            <a:endParaRPr lang="hu-HU" dirty="0"/>
          </a:p>
        </p:txBody>
      </p:sp>
      <p:pic>
        <p:nvPicPr>
          <p:cNvPr id="4" name="Tartalom helye 3" descr="nokia_9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7055" y="1484784"/>
            <a:ext cx="6161289" cy="4781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Ericson</a:t>
            </a:r>
            <a:r>
              <a:rPr lang="hu-HU" dirty="0" smtClean="0"/>
              <a:t> GS88</a:t>
            </a:r>
            <a:endParaRPr lang="hu-HU" dirty="0"/>
          </a:p>
        </p:txBody>
      </p:sp>
      <p:pic>
        <p:nvPicPr>
          <p:cNvPr id="6" name="Tartalom helye 5" descr="smartphone-Ericsson-GS8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5217" y="1600200"/>
            <a:ext cx="707356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Symbian</a:t>
            </a:r>
            <a:endParaRPr lang="hu-HU" dirty="0"/>
          </a:p>
        </p:txBody>
      </p:sp>
      <p:pic>
        <p:nvPicPr>
          <p:cNvPr id="4" name="Tartalom helye 3" descr="22090_horizon-5-symb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4476750" cy="280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ling-palm-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2646294" cy="3528392"/>
          </a:xfrm>
        </p:spPr>
      </p:pic>
      <p:sp>
        <p:nvSpPr>
          <p:cNvPr id="7" name="Szövegdoboz 6"/>
          <p:cNvSpPr txBox="1"/>
          <p:nvPr/>
        </p:nvSpPr>
        <p:spPr>
          <a:xfrm>
            <a:off x="1151620" y="4869160"/>
            <a:ext cx="704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   Palm OS                                     </a:t>
            </a:r>
            <a:r>
              <a:rPr lang="hu-HU" dirty="0" err="1" smtClean="0"/>
              <a:t>BlackBerry</a:t>
            </a:r>
            <a:r>
              <a:rPr lang="hu-HU" dirty="0" smtClean="0"/>
              <a:t> </a:t>
            </a:r>
            <a:r>
              <a:rPr lang="hu-HU" dirty="0" err="1" smtClean="0"/>
              <a:t>OS</a:t>
            </a:r>
            <a:r>
              <a:rPr lang="hu-HU" dirty="0" smtClean="0"/>
              <a:t>                              </a:t>
            </a:r>
            <a:r>
              <a:rPr lang="hu-HU" dirty="0" err="1" smtClean="0"/>
              <a:t>Pocket</a:t>
            </a:r>
            <a:r>
              <a:rPr lang="hu-HU" dirty="0" smtClean="0"/>
              <a:t> PC</a:t>
            </a:r>
            <a:endParaRPr lang="hu-HU" dirty="0"/>
          </a:p>
        </p:txBody>
      </p:sp>
      <p:pic>
        <p:nvPicPr>
          <p:cNvPr id="8" name="Kép 7" descr="220px-BlackBerry_Bold_9000_TI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92" y="1052736"/>
            <a:ext cx="2289944" cy="3747181"/>
          </a:xfrm>
          <a:prstGeom prst="rect">
            <a:avLst/>
          </a:prstGeom>
        </p:spPr>
      </p:pic>
      <p:pic>
        <p:nvPicPr>
          <p:cNvPr id="9" name="Kép 8" descr="ipaq-pda-pocket-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124744"/>
            <a:ext cx="27559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Palm </a:t>
            </a:r>
            <a:r>
              <a:rPr lang="hu-HU" dirty="0" err="1" smtClean="0"/>
              <a:t>Kyocera</a:t>
            </a:r>
            <a:r>
              <a:rPr lang="hu-HU" dirty="0" smtClean="0"/>
              <a:t> 6035</a:t>
            </a:r>
            <a:endParaRPr lang="hu-HU" dirty="0"/>
          </a:p>
        </p:txBody>
      </p:sp>
      <p:pic>
        <p:nvPicPr>
          <p:cNvPr id="4" name="Tartalom helye 3" descr="kyoc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750" y="1720056"/>
            <a:ext cx="55245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1st </a:t>
            </a:r>
            <a:r>
              <a:rPr lang="hu-HU" dirty="0" err="1" smtClean="0"/>
              <a:t>BlackBerry</a:t>
            </a:r>
            <a:endParaRPr lang="hu-HU" dirty="0"/>
          </a:p>
        </p:txBody>
      </p:sp>
      <p:pic>
        <p:nvPicPr>
          <p:cNvPr id="4" name="Tartalom helye 3" descr="evo1blackberry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8132" y="1844824"/>
            <a:ext cx="4982140" cy="3968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HTC </a:t>
            </a:r>
            <a:r>
              <a:rPr lang="hu-HU" dirty="0" err="1" smtClean="0"/>
              <a:t>Touch</a:t>
            </a:r>
            <a:r>
              <a:rPr lang="hu-HU" dirty="0" smtClean="0"/>
              <a:t> </a:t>
            </a:r>
            <a:r>
              <a:rPr lang="hu-HU" dirty="0" err="1" smtClean="0"/>
              <a:t>Cruise</a:t>
            </a:r>
            <a:endParaRPr lang="hu-HU" dirty="0"/>
          </a:p>
        </p:txBody>
      </p:sp>
      <p:pic>
        <p:nvPicPr>
          <p:cNvPr id="4" name="Tartalom helye 3" descr="htc_touch_cruise_p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42862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65</Words>
  <Application>Microsoft Office PowerPoint</Application>
  <PresentationFormat>Diavetítés a képernyőre (4:3 oldalarány)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History of smartphones</vt:lpstr>
      <vt:lpstr>IBM Simon</vt:lpstr>
      <vt:lpstr>Nokia 9000</vt:lpstr>
      <vt:lpstr>Ericson GS88</vt:lpstr>
      <vt:lpstr>Symbian</vt:lpstr>
      <vt:lpstr>6. dia</vt:lpstr>
      <vt:lpstr>Palm Kyocera 6035</vt:lpstr>
      <vt:lpstr>1st BlackBerry</vt:lpstr>
      <vt:lpstr>HTC Touch Cruise</vt:lpstr>
      <vt:lpstr>iPhone</vt:lpstr>
      <vt:lpstr>HTC Dream</vt:lpstr>
      <vt:lpstr>Windows Phone</vt:lpstr>
      <vt:lpstr>13. dia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smartphone operation systems</dc:title>
  <dc:creator>CSiPet</dc:creator>
  <cp:lastModifiedBy>CSiPet</cp:lastModifiedBy>
  <cp:revision>60</cp:revision>
  <dcterms:created xsi:type="dcterms:W3CDTF">2012-04-14T08:26:39Z</dcterms:created>
  <dcterms:modified xsi:type="dcterms:W3CDTF">2012-04-14T19:44:15Z</dcterms:modified>
</cp:coreProperties>
</file>